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51" r:id="rId2"/>
    <p:sldMasterId id="2147483653" r:id="rId3"/>
    <p:sldMasterId id="2147483655" r:id="rId4"/>
    <p:sldMasterId id="2147483657" r:id="rId5"/>
    <p:sldMasterId id="2147483659" r:id="rId6"/>
    <p:sldMasterId id="2147483661" r:id="rId7"/>
  </p:sldMasterIdLst>
  <p:sldIdLst>
    <p:sldId id="256" r:id="rId8"/>
    <p:sldId id="260" r:id="rId9"/>
    <p:sldId id="263" r:id="rId10"/>
    <p:sldId id="266" r:id="rId11"/>
    <p:sldId id="269" r:id="rId12"/>
    <p:sldId id="272" r:id="rId13"/>
    <p:sldId id="275" r:id="rId14"/>
  </p:sldIdLst>
  <p:sldSz cx="7569200" cy="10693400"/>
  <p:notesSz cx="7569200" cy="10693400"/>
  <p:custDataLst>
    <p:tags r:id="rId15"/>
  </p:custDataLst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tags" Target="tags/tag1.xml" /><Relationship Id="rId16" Type="http://schemas.openxmlformats.org/officeDocument/2006/relationships/presProps" Target="presProps.xml" /><Relationship Id="rId17" Type="http://schemas.openxmlformats.org/officeDocument/2006/relationships/viewProps" Target="viewProps.xml" /><Relationship Id="rId18" Type="http://schemas.openxmlformats.org/officeDocument/2006/relationships/theme" Target="theme/theme1.xml" /><Relationship Id="rId19" Type="http://schemas.openxmlformats.org/officeDocument/2006/relationships/tableStyles" Target="tableStyles.xml" /><Relationship Id="rId2" Type="http://schemas.openxmlformats.org/officeDocument/2006/relationships/slideMaster" Target="slideMasters/slideMaster2.xml" /><Relationship Id="rId3" Type="http://schemas.openxmlformats.org/officeDocument/2006/relationships/slideMaster" Target="slideMasters/slideMaster3.xml" /><Relationship Id="rId4" Type="http://schemas.openxmlformats.org/officeDocument/2006/relationships/slideMaster" Target="slideMasters/slideMaster4.xml" /><Relationship Id="rId5" Type="http://schemas.openxmlformats.org/officeDocument/2006/relationships/slideMaster" Target="slideMasters/slideMaster5.xml" /><Relationship Id="rId6" Type="http://schemas.openxmlformats.org/officeDocument/2006/relationships/slideMaster" Target="slideMasters/slideMaster6.xml" /><Relationship Id="rId7" Type="http://schemas.openxmlformats.org/officeDocument/2006/relationships/slideMaster" Target="slideMasters/slideMaster7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heme" Target="../theme/theme2.xml" /></Relationships>
</file>

<file path=ppt/slideMasters/_rels/slideMaster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theme" Target="../theme/theme3.xml" /></Relationships>
</file>

<file path=ppt/slideMasters/_rels/slideMaster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theme" Target="../theme/theme4.xml" /></Relationships>
</file>

<file path=ppt/slideMasters/_rels/slideMaster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theme" Target="../theme/theme5.xml" /></Relationships>
</file>

<file path=ppt/slideMasters/_rels/slideMaster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theme" Target="../theme/theme6.xml" /></Relationships>
</file>

<file path=ppt/slideMasters/_rels/slideMaster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theme" Target="../theme/theme7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/>
  <p:timing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ransition/>
  <p:timing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ransition/>
  <p:timing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iming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ransition/>
  <p:timing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ransition/>
  <p:timing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1"/>
          <p:cNvSpPr/>
          <p:nvPr/>
        </p:nvSpPr>
        <p:spPr>
          <a:xfrm>
            <a:off x="0" y="4064"/>
            <a:ext cx="7562088" cy="1068933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1"/>
          <p:cNvSpPr/>
          <p:nvPr/>
        </p:nvSpPr>
        <p:spPr>
          <a:xfrm>
            <a:off x="0" y="4064"/>
            <a:ext cx="7562088" cy="1068933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1"/>
          <p:cNvSpPr/>
          <p:nvPr/>
        </p:nvSpPr>
        <p:spPr>
          <a:xfrm>
            <a:off x="0" y="4064"/>
            <a:ext cx="7562088" cy="1068933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1"/>
          <p:cNvSpPr/>
          <p:nvPr/>
        </p:nvSpPr>
        <p:spPr>
          <a:xfrm>
            <a:off x="0" y="4064"/>
            <a:ext cx="7562088" cy="1068933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1"/>
          <p:cNvSpPr/>
          <p:nvPr/>
        </p:nvSpPr>
        <p:spPr>
          <a:xfrm>
            <a:off x="0" y="4064"/>
            <a:ext cx="7562088" cy="1068933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1"/>
          <p:cNvSpPr/>
          <p:nvPr/>
        </p:nvSpPr>
        <p:spPr>
          <a:xfrm>
            <a:off x="0" y="4064"/>
            <a:ext cx="7562088" cy="1068933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bject 1"/>
          <p:cNvSpPr/>
          <p:nvPr/>
        </p:nvSpPr>
        <p:spPr>
          <a:xfrm>
            <a:off x="0" y="4064"/>
            <a:ext cx="7562088" cy="1068933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18063"/>
  <p:tag name="AS_OS" val="Microsoft Windows NT 6.1.7601 Service Pack 1"/>
  <p:tag name="AS_RELEASE_DATE" val="2019.01.14"/>
  <p:tag name="AS_TITLE" val="Aspose.Slides for .NET 2.0"/>
  <p:tag name="AS_VERSION" val="19.1"/>
</p:tagLst>
</file>

<file path=ppt/theme/theme1.xml><?xml version="1.0" encoding="utf-8"?>
<a:theme xmlns:r="http://schemas.openxmlformats.org/officeDocument/2006/relationships"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3.xml><?xml version="1.0" encoding="utf-8"?>
<a:theme xmlns:r="http://schemas.openxmlformats.org/officeDocument/2006/relationships"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5.xml><?xml version="1.0" encoding="utf-8"?>
<a:theme xmlns:r="http://schemas.openxmlformats.org/officeDocument/2006/relationships"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6.xml><?xml version="1.0" encoding="utf-8"?>
<a:theme xmlns:r="http://schemas.openxmlformats.org/officeDocument/2006/relationships"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7.xml><?xml version="1.0" encoding="utf-8"?>
<a:theme xmlns:r="http://schemas.openxmlformats.org/officeDocument/2006/relationships"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0</Paragraphs>
  <Slides>7</Slides>
  <Notes>0</Notes>
  <TotalTime>0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8">
      <vt:lpstr>Theme Office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0</LinksUpToDate>
  <SharedDoc>0</SharedDoc>
  <HyperlinksChanged>0</HyperlinksChanged>
  <Application>Aspose.Slides for .NET</Application>
  <AppVersion>19.0100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Presentation PowerPoint</dc:title>
  <dc:creator>Administrator</dc:creator>
  <cp:lastModifiedBy>Administrator</cp:lastModifiedBy>
  <cp:revision>1</cp:revision>
  <dcterms:modified xsi:type="dcterms:W3CDTF">2023-09-27T05:32:40Z</dcterms:modified>
</cp:coreProperties>
</file>