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56" r:id="rId4"/>
    <p:sldId id="257" r:id="rId5"/>
    <p:sldId id="258" r:id="rId6"/>
    <p:sldId id="259" r:id="rId7"/>
    <p:sldId id="260" r:id="rId8"/>
    <p:sldId id="263" r:id="rId9"/>
    <p:sldId id="261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80060" y="2165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/>
              <a:t>https://www.ict2025.com/</a:t>
            </a:r>
            <a:endParaRPr lang="en-US" altLang="zh-CN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1289685"/>
            <a:ext cx="2706370" cy="753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20" y="966470"/>
            <a:ext cx="3178810" cy="170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176" r="78337"/>
          <a:stretch>
            <a:fillRect/>
          </a:stretch>
        </p:blipFill>
        <p:spPr>
          <a:xfrm>
            <a:off x="10229850" y="325120"/>
            <a:ext cx="1200785" cy="2838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r="77331" b="5825"/>
          <a:stretch>
            <a:fillRect/>
          </a:stretch>
        </p:blipFill>
        <p:spPr>
          <a:xfrm>
            <a:off x="509905" y="2667000"/>
            <a:ext cx="1706245" cy="38398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74370" y="4565015"/>
            <a:ext cx="823595" cy="2387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3895" y="3709670"/>
            <a:ext cx="951865" cy="2482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9" idx="3"/>
            <a:endCxn id="12" idx="1"/>
          </p:cNvCxnSpPr>
          <p:nvPr/>
        </p:nvCxnSpPr>
        <p:spPr>
          <a:xfrm>
            <a:off x="1497965" y="4684395"/>
            <a:ext cx="909955" cy="67437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407920" y="4803775"/>
            <a:ext cx="2694940" cy="110934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选择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  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早鸟价会员（非会员）</a:t>
            </a:r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         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学生会员（非会员）</a:t>
            </a:r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160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</a:rPr>
              <a:t>确认提交</a:t>
            </a:r>
            <a:endParaRPr lang="zh-CN" altLang="en-US" sz="1600">
              <a:highlight>
                <a:srgbClr val="FFFF00"/>
              </a:highligh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72150" y="4803775"/>
            <a:ext cx="1553210" cy="110934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填写发票信息</a:t>
            </a:r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选择发票抬头</a:t>
            </a:r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160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</a:rPr>
              <a:t>确认提交</a:t>
            </a:r>
            <a:endParaRPr lang="zh-CN" altLang="en-US" sz="1600">
              <a:highlight>
                <a:srgbClr val="FFFF00"/>
              </a:highligh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14" name="直接箭头连接符 13"/>
          <p:cNvCxnSpPr>
            <a:stCxn id="12" idx="3"/>
            <a:endCxn id="13" idx="1"/>
          </p:cNvCxnSpPr>
          <p:nvPr/>
        </p:nvCxnSpPr>
        <p:spPr>
          <a:xfrm>
            <a:off x="5102860" y="5358765"/>
            <a:ext cx="669290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965440" y="4803775"/>
            <a:ext cx="2264410" cy="110934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跳转至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统一收费平台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——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选择支付方式</a:t>
            </a:r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160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</a:rPr>
              <a:t>确认付款</a:t>
            </a:r>
            <a:endParaRPr lang="zh-CN" altLang="en-US" sz="1600">
              <a:highlight>
                <a:srgbClr val="FFFF00"/>
              </a:highligh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343140" y="5358765"/>
            <a:ext cx="631825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885" y="3559175"/>
            <a:ext cx="1685925" cy="5524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t="21990"/>
          <a:stretch>
            <a:fillRect/>
          </a:stretch>
        </p:blipFill>
        <p:spPr>
          <a:xfrm>
            <a:off x="4128770" y="3642360"/>
            <a:ext cx="3952240" cy="4978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t="15595"/>
          <a:stretch>
            <a:fillRect/>
          </a:stretch>
        </p:blipFill>
        <p:spPr>
          <a:xfrm>
            <a:off x="8267065" y="3642360"/>
            <a:ext cx="2343150" cy="450215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 flipV="1">
            <a:off x="3256915" y="1645920"/>
            <a:ext cx="1118870" cy="1714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7583805" y="1694180"/>
            <a:ext cx="705485" cy="1460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712595" y="3867150"/>
            <a:ext cx="669290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968750" y="3867150"/>
            <a:ext cx="240030" cy="317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7983855" y="3870325"/>
            <a:ext cx="396240" cy="952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355965" y="1080770"/>
            <a:ext cx="1234440" cy="11582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按提示填写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个人信后</a:t>
            </a:r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160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</a:rPr>
              <a:t>确认提交</a:t>
            </a:r>
            <a:endParaRPr lang="zh-CN" altLang="en-US" sz="1600">
              <a:highlight>
                <a:srgbClr val="FFFF00"/>
              </a:highligh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9639300" y="1666240"/>
            <a:ext cx="596265" cy="952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2845"/>
          <a:stretch>
            <a:fillRect/>
          </a:stretch>
        </p:blipFill>
        <p:spPr>
          <a:xfrm>
            <a:off x="1671320" y="1085850"/>
            <a:ext cx="8826500" cy="540067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3856355" y="2335530"/>
            <a:ext cx="405765" cy="347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10845" y="236220"/>
            <a:ext cx="114909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如果您是第一作者，可以勾选上方按钮，系统将自动调取您注册时填写的信息。填写完成后点击下一步，填写其他作者的信息</a:t>
            </a:r>
            <a:endParaRPr lang="zh-CN" altLang="en-US" sz="2400"/>
          </a:p>
        </p:txBody>
      </p:sp>
      <p:cxnSp>
        <p:nvCxnSpPr>
          <p:cNvPr id="2" name="直接箭头连接符 1"/>
          <p:cNvCxnSpPr/>
          <p:nvPr/>
        </p:nvCxnSpPr>
        <p:spPr>
          <a:xfrm>
            <a:off x="6214110" y="5478145"/>
            <a:ext cx="405765" cy="347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4350" y="1304925"/>
            <a:ext cx="7033895" cy="526732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4691380" y="5429885"/>
            <a:ext cx="405765" cy="347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967730" y="5777865"/>
            <a:ext cx="405765" cy="347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>
            <a:off x="4622800" y="1400175"/>
            <a:ext cx="405765" cy="347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03555" y="156210"/>
            <a:ext cx="6687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</a:t>
            </a:r>
            <a:r>
              <a:rPr lang="zh-CN" altLang="en-US"/>
              <a:t>添加所有作者所涉及到的单位名称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按顺序填写其他作者信息，勾选单位名称</a:t>
            </a:r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填写完成后进入下一步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7860" y="906145"/>
            <a:ext cx="7430770" cy="553339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705985" y="5827395"/>
            <a:ext cx="405765" cy="347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813685" y="5305425"/>
            <a:ext cx="17487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投稿成功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220" y="290195"/>
            <a:ext cx="11327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按照论文格式填写各部分内容，在最后点击下载论文模板，按照要求制作文档并上传。点击提交即可预览。</a:t>
            </a:r>
            <a:endParaRPr lang="zh-CN" altLang="en-US"/>
          </a:p>
          <a:p>
            <a:r>
              <a:rPr lang="zh-CN" altLang="en-US"/>
              <a:t>投稿截止日期前，可随时在左侧栏目</a:t>
            </a:r>
            <a:r>
              <a:rPr lang="en-US" altLang="zh-CN"/>
              <a:t>“</a:t>
            </a:r>
            <a:r>
              <a:rPr lang="zh-CN" altLang="en-US"/>
              <a:t>稿件管理</a:t>
            </a:r>
            <a:r>
              <a:rPr lang="en-US" altLang="zh-CN"/>
              <a:t>”</a:t>
            </a:r>
            <a:r>
              <a:rPr lang="zh-CN" altLang="en-US"/>
              <a:t>中修改已投稿件</a:t>
            </a:r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>
            <a:off x="4395470" y="4699000"/>
            <a:ext cx="405765" cy="347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765550" y="42513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下载模板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400" y="1235075"/>
            <a:ext cx="9770110" cy="52184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0060" y="4445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/>
              <a:t>https://www.ict2025.com/</a:t>
            </a:r>
            <a:endParaRPr lang="en-US" altLang="zh-CN" sz="2800" b="1"/>
          </a:p>
        </p:txBody>
      </p:sp>
      <p:sp>
        <p:nvSpPr>
          <p:cNvPr id="7" name="矩形 6"/>
          <p:cNvSpPr/>
          <p:nvPr/>
        </p:nvSpPr>
        <p:spPr>
          <a:xfrm>
            <a:off x="4825365" y="4063365"/>
            <a:ext cx="2190750" cy="75565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7385" y="124460"/>
            <a:ext cx="8077200" cy="64427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69355" y="5614670"/>
            <a:ext cx="3338195" cy="4318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9885" y="1927860"/>
            <a:ext cx="406400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/>
              <a:t>新用户注册</a:t>
            </a:r>
            <a:r>
              <a:rPr lang="en-US" altLang="zh-CN"/>
              <a:t>”</a:t>
            </a:r>
            <a:r>
              <a:rPr lang="zh-CN" altLang="en-US"/>
              <a:t>跳转至信息填写界面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所有红星</a:t>
            </a:r>
            <a:r>
              <a:rPr lang="en-US" altLang="zh-CN"/>
              <a:t>*</a:t>
            </a:r>
            <a:r>
              <a:rPr lang="zh-CN" altLang="en-US"/>
              <a:t>为必填项，请仔细填写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P.s </a:t>
            </a:r>
            <a:r>
              <a:rPr lang="zh-CN" altLang="en-US"/>
              <a:t>如果您填写信息时提醒手机号</a:t>
            </a:r>
            <a:r>
              <a:rPr lang="en-US" altLang="zh-CN"/>
              <a:t>/</a:t>
            </a:r>
            <a:r>
              <a:rPr lang="zh-CN" altLang="en-US"/>
              <a:t>邮箱已存在，可以点击</a:t>
            </a:r>
            <a:r>
              <a:rPr lang="en-US" altLang="zh-CN"/>
              <a:t>“</a:t>
            </a:r>
            <a:r>
              <a:rPr lang="zh-CN" altLang="en-US">
                <a:sym typeface="+mn-ea"/>
              </a:rPr>
              <a:t>忘记密码进行重置</a:t>
            </a:r>
            <a:r>
              <a:rPr lang="en-US" altLang="zh-CN"/>
              <a:t>”</a:t>
            </a:r>
            <a:r>
              <a:rPr lang="zh-CN" altLang="en-US"/>
              <a:t>，或者您可以尝试使用手机验证码登录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1020" y="3187065"/>
            <a:ext cx="5300980" cy="36709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61620"/>
            <a:ext cx="4636770" cy="38931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3380" y="1278255"/>
            <a:ext cx="9178290" cy="4972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0730" y="5168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信息提交成功后跳转至</a:t>
            </a:r>
            <a:r>
              <a:rPr lang="en-US" altLang="zh-CN"/>
              <a:t>“</a:t>
            </a:r>
            <a:r>
              <a:rPr lang="zh-CN" altLang="en-US"/>
              <a:t>个人中心</a:t>
            </a:r>
            <a:r>
              <a:rPr lang="en-US" altLang="zh-CN"/>
              <a:t>”</a:t>
            </a:r>
            <a:r>
              <a:rPr lang="zh-CN" altLang="en-US"/>
              <a:t>界面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815" y="1417955"/>
            <a:ext cx="4267200" cy="4859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30" y="1417955"/>
            <a:ext cx="6054725" cy="471614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232410" y="2572385"/>
            <a:ext cx="446405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10845" y="236220"/>
            <a:ext cx="115423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点击报名参会，选择符合条件的注册类型</a:t>
            </a:r>
            <a:endParaRPr lang="zh-CN" altLang="en-US" sz="2800" b="1"/>
          </a:p>
          <a:p>
            <a:r>
              <a:rPr lang="zh-CN" altLang="en-US" sz="2000"/>
              <a:t>如果您所选注册类型需要上传证件审核，请您仔细阅读须知并关注审核状态，避免错过优惠时间</a:t>
            </a:r>
            <a:endParaRPr lang="zh-CN" altLang="en-US" sz="2000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6200" y="1008380"/>
            <a:ext cx="8914765" cy="52031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2235" y="236220"/>
            <a:ext cx="119818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选择注册类型后，填写发票信息；如选择类型有误，可返回上一步重新选择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7550" y="1273810"/>
            <a:ext cx="8216265" cy="51777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0845" y="236220"/>
            <a:ext cx="10161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选择支付方式：在线支付，支持微信</a:t>
            </a:r>
            <a:r>
              <a:rPr lang="en-US" altLang="zh-CN" sz="2800" b="1"/>
              <a:t>/</a:t>
            </a:r>
            <a:r>
              <a:rPr lang="zh-CN" altLang="en-US" sz="2800" b="1"/>
              <a:t>支付宝扫码付费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483870" y="905510"/>
            <a:ext cx="10793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支付成功后可在左侧栏目找到</a:t>
            </a:r>
            <a:r>
              <a:rPr lang="en-US" altLang="zh-CN"/>
              <a:t>“</a:t>
            </a:r>
            <a:r>
              <a:rPr lang="zh-CN" altLang="en-US"/>
              <a:t>我的订单</a:t>
            </a:r>
            <a:r>
              <a:rPr lang="en-US" altLang="zh-CN"/>
              <a:t>”</a:t>
            </a:r>
            <a:r>
              <a:rPr lang="zh-CN" altLang="en-US"/>
              <a:t>并自行下载发票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9185" y="1537970"/>
            <a:ext cx="8876665" cy="513334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1951990" y="2181860"/>
            <a:ext cx="417195" cy="2578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10845" y="236220"/>
            <a:ext cx="11273790" cy="1260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在线</a:t>
            </a:r>
            <a:r>
              <a:rPr lang="zh-CN" altLang="en-US" sz="2800" b="1"/>
              <a:t>征文投稿</a:t>
            </a:r>
            <a:endParaRPr lang="zh-CN" altLang="en-US" sz="2800" b="1"/>
          </a:p>
          <a:p>
            <a:r>
              <a:rPr lang="zh-CN" altLang="en-US" sz="2400"/>
              <a:t>个人信息填写完成后即可投稿。需注意，如果您的稿件被录用，请及时在会前完成注册缴费，否则大会将取消录取稿件。</a:t>
            </a:r>
            <a:endParaRPr lang="zh-CN" altLang="en-US" sz="240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3235960" y="6076950"/>
            <a:ext cx="417195" cy="2578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WPS 演示</Application>
  <PresentationFormat>宽屏</PresentationFormat>
  <Paragraphs>59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铁轶</cp:lastModifiedBy>
  <cp:revision>158</cp:revision>
  <dcterms:created xsi:type="dcterms:W3CDTF">2019-06-19T02:08:00Z</dcterms:created>
  <dcterms:modified xsi:type="dcterms:W3CDTF">2025-02-13T02:19:05Z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0BEBAD96E9AB4A15B87928DFCFAD5CA9_13</vt:lpwstr>
  </property>
</Properties>
</file>